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52C-F10A-4A12-B55A-481D7DBE3462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61BB-A337-42DA-A385-68C50A12C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65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B7C3-4CAE-4164-9859-E0F3FAE159E6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2CB6-D1CF-4C3A-9FAF-A1680C46AB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6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AC84-99F9-41C1-B883-6D85BDB9D63C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9CE4-A30C-48D2-BD33-90D024F87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7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FB7A-21CE-42FE-A414-7D6455688832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ADC0-04A8-4C05-976F-34B0FDD18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4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CA11-A1FD-458D-94B7-7FB89F515211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2896-0E2D-46CF-9B47-167D88A11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5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F972-AACD-4373-9DEB-D0F185D7BC76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14C12-9581-4D43-A470-7204F5997D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9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E11CF-C6C3-4C06-91AA-7CA859D5D064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7E73-BB9C-4ADB-90B6-408D82E928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4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E4D9-3FB4-4CFB-B123-3759104174A9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0759-3D3C-4020-8E0B-99E183F18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0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54FA-7AE3-4C19-972E-FC7F6EDAEBE4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017CE-2289-4D2E-9620-951771A02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43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FC68-E5F9-4B6F-BF07-F8D2A1CA357C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5965-724E-4AB5-AD45-0147A4EC27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4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D2D6-D695-41A9-88DB-0BAD9C294BCB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7324-7599-4782-9CA5-A23029571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AEA-4497-478F-A7A3-925921EFF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D61AEF-7AF0-40C8-923B-31243561C9C1}" type="datetimeFigureOut">
              <a:rPr lang="en-GB"/>
              <a:pPr>
                <a:defRPr/>
              </a:pPr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3190-A6A0-4D9A-959A-9B40C743D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189A3-BE65-4ADD-9034-FB84E7B29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8C2A5A-45EC-40D9-B917-AD012C1C5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9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1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45AB30A-077D-4ABF-96DE-AE0DCE03A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332038"/>
            <a:ext cx="85344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en-US" sz="3600" kern="0" dirty="0" smtClean="0">
                <a:solidFill>
                  <a:srgbClr val="003366"/>
                </a:solidFill>
                <a:latin typeface="Arial"/>
              </a:rPr>
              <a:t>Electoral Registration</a:t>
            </a:r>
            <a:endParaRPr lang="en-GB" altLang="en-US" sz="3600" kern="0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44EBA7-BEC7-43CD-9C29-B94B1D7F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419600"/>
            <a:ext cx="86725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speaker, Pete Wildman, Central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Scotland Electoral Registration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 and EMB Board Member</a:t>
            </a:r>
            <a:endParaRPr lang="en-US" altLang="en-US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8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EROs for 32 local authority areas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and answerable to courts 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duty and responsibility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by local authorities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 represents all Scottish EROs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Electoral Commission – performance monitoring &amp; non-statutory guidance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Electoral Management Board – coordination and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r>
              <a:rPr lang="en-GB" altLang="en-US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EROs in Scotland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837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 and maintain a complete and accurate electoral register for their area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Registers are published annually (usually 1 December)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Registers updated at the start of each month Annual Household Enquiries (July to November)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absent voter records i.e. who can vote by post or by proxy.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Role of the ERO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00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Anonymous registration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Declarations of local connection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Armed services voters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Prisoners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Nationals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Role of the ERO – Other matters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00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liaison with Returning Officers and their Teams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Indicator of Elector Engagement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Produces Data Files for Poll Card/Postal Vote Issues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Updates to the Register ahead of an Election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Produces ballot box Registers for Polling Stations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ERO role in elections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72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Determines if an Elector should be granted an Emergency Proxy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Polling Day support for Polling Station Teams in identifying electors on Register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Clerical Errors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is definitive as to who can vote.</a:t>
            </a:r>
            <a:endParaRPr lang="en-GB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ERO role in elections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25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 Advertising Promoting Postal Vote Deadline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 Notification Letters in most areas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Deadline 18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2022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Vote Deadline 19 April 2022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Proxy provisions relating to </a:t>
            </a:r>
            <a:r>
              <a:rPr lang="en-GB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still in force</a:t>
            </a:r>
          </a:p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Key themes for 2022 polls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07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4" y="454026"/>
            <a:ext cx="1247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454025"/>
            <a:ext cx="1624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0799F91-EC5E-4D9A-BCF3-64A76227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828800"/>
            <a:ext cx="6328874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6CDD01-DBA1-40CB-B675-615EF43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>
                <a:solidFill>
                  <a:srgbClr val="0099CC"/>
                </a:solidFill>
                <a:latin typeface="Arial"/>
              </a:rPr>
              <a:t>Contact details</a:t>
            </a:r>
            <a:endParaRPr lang="en-GB" altLang="en-US" kern="0" dirty="0">
              <a:solidFill>
                <a:srgbClr val="0099CC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1114" y="2514252"/>
            <a:ext cx="5224725" cy="26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913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Highcock</dc:creator>
  <cp:lastModifiedBy>Martin McKeown</cp:lastModifiedBy>
  <cp:revision>10</cp:revision>
  <dcterms:created xsi:type="dcterms:W3CDTF">2022-01-20T10:39:38Z</dcterms:created>
  <dcterms:modified xsi:type="dcterms:W3CDTF">2022-01-26T13:18:55Z</dcterms:modified>
</cp:coreProperties>
</file>